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media/image3.png>
</file>

<file path=ppt/media/image4.jp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28b02e5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28b02e5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28b02e51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a28b02e51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a28b02e51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a28b02e51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28b02e51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a28b02e51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28b02e51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28b02e51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a28b02e51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a28b02e51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tx2kTuRNIyD_VojoHYXwgWNnPSVBADhn/view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CN" sz="4180"/>
              <a:t>WebGPU Flowing Shallow Waves</a:t>
            </a:r>
            <a:endParaRPr sz="418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6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050"/>
              <a:t>2025 Fall CIS 565 Final Project</a:t>
            </a:r>
            <a:endParaRPr sz="40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160"/>
              <a:buFont typeface="Arial"/>
              <a:buNone/>
            </a:pPr>
            <a:r>
              <a:rPr lang="zh-CN" sz="4050"/>
              <a:t>Milestone 1 Presentation</a:t>
            </a:r>
            <a:endParaRPr sz="40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160"/>
              <a:buFont typeface="Arial"/>
              <a:buNone/>
            </a:pPr>
            <a:r>
              <a:t/>
            </a:r>
            <a:endParaRPr sz="40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/>
              <a:t>Qirui Fu</a:t>
            </a:r>
            <a:br>
              <a:rPr lang="zh-CN"/>
            </a:br>
            <a:r>
              <a:rPr lang="zh-CN"/>
              <a:t>Pavel Peev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/>
              <a:t>Tianhong Zhou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Content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Project Overview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Implementation in Milestone </a:t>
            </a:r>
            <a:r>
              <a:rPr lang="zh-CN" sz="2000"/>
              <a:t>1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Simulation Part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Rendering Part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Work for next mileston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Project</a:t>
            </a:r>
            <a:r>
              <a:rPr lang="zh-CN" sz="2000">
                <a:solidFill>
                  <a:schemeClr val="dk2"/>
                </a:solidFill>
              </a:rPr>
              <a:t> </a:t>
            </a:r>
            <a:r>
              <a:rPr lang="zh-CN"/>
              <a:t>Overview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R</a:t>
            </a:r>
            <a:r>
              <a:rPr lang="zh-CN"/>
              <a:t>eproduce </a:t>
            </a:r>
            <a:r>
              <a:rPr i="1" lang="zh-CN"/>
              <a:t>Generalizing Shallow Water Simulation with Dispersive Surface Waves</a:t>
            </a:r>
            <a:r>
              <a:rPr lang="zh-CN"/>
              <a:t> (SIGGRAPH 2023) model using WebGPU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Real-time, large-scale water wave propagation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Interactive control features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875" y="2231950"/>
            <a:ext cx="4627577" cy="26248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630325" y="4856825"/>
            <a:ext cx="561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900">
                <a:solidFill>
                  <a:schemeClr val="dk1"/>
                </a:solidFill>
              </a:rPr>
              <a:t>Generalizing Shallow Water Simulation with Dispersive Surface Waves (Stefan Jeschke and Chris Wojtan)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</a:t>
            </a:r>
            <a:r>
              <a:rPr lang="zh-CN"/>
              <a:t>ilestone 1 Demo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 title="2025-11-12 14-47-38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5275" y="1152475"/>
            <a:ext cx="6833448" cy="38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Simulation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943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Created the simulation pipeline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Just like the renderer classes, what we need to do is implementing the class </a:t>
            </a:r>
            <a:r>
              <a:rPr b="1" lang="zh-CN" sz="2000"/>
              <a:t>Simulator</a:t>
            </a:r>
            <a:r>
              <a:rPr lang="zh-CN" sz="2000"/>
              <a:t> and its method functions.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Divided simulation process into 4 steps.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Implemented Decomposition.</a:t>
            </a:r>
            <a:endParaRPr sz="2000"/>
          </a:p>
        </p:txBody>
      </p:sp>
      <p:pic>
        <p:nvPicPr>
          <p:cNvPr id="83" name="Google Shape;83;p17" title="move.gif"/>
          <p:cNvPicPr preferRelativeResize="0"/>
          <p:nvPr/>
        </p:nvPicPr>
        <p:blipFill rotWithShape="1">
          <a:blip r:embed="rId3">
            <a:alphaModFix/>
          </a:blip>
          <a:srcRect b="0" l="16466" r="16513" t="39704"/>
          <a:stretch/>
        </p:blipFill>
        <p:spPr>
          <a:xfrm>
            <a:off x="2992938" y="3036825"/>
            <a:ext cx="3158125" cy="188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Rendering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S</a:t>
            </a:r>
            <a:r>
              <a:rPr lang="zh-CN"/>
              <a:t>emi-transparent water rendering with alpha blending.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Planar reflection on the water surface using a mirrored camera.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475" y="2020175"/>
            <a:ext cx="4081475" cy="243532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1970800" y="4568875"/>
            <a:ext cx="201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chemeClr val="dk2"/>
                </a:solidFill>
              </a:rPr>
              <a:t>Planar Reflection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5479738" y="4468825"/>
            <a:ext cx="265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chemeClr val="dk2"/>
                </a:solidFill>
              </a:rPr>
              <a:t>Normal Distortion + Reflection + Semi-transparent</a:t>
            </a:r>
            <a:endParaRPr sz="1300">
              <a:solidFill>
                <a:schemeClr val="dk2"/>
              </a:solidFill>
            </a:endParaRPr>
          </a:p>
        </p:txBody>
      </p:sp>
      <p:pic>
        <p:nvPicPr>
          <p:cNvPr id="93" name="Google Shape;93;p18" title="2025-11-12_004850_193-ezgif.com-video-to-gif-converter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150" y="2020175"/>
            <a:ext cx="4329468" cy="24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Work for future milestones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Simulation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Finish reproducing the paper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4 steps for simulation process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Implement FFT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Interactivity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Obj loader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Terrain-wave interaction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Ren</a:t>
            </a:r>
            <a:r>
              <a:rPr lang="zh-CN"/>
              <a:t>dering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Implement refraction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Add Fresnel-based lighting to enhance reflectance variation with viewing angl</a:t>
            </a:r>
            <a:r>
              <a:rPr lang="zh-CN"/>
              <a:t>e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Introduce skybox and environment mapping to enrich reflected scene detail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Add FFT wavelets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